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3" r:id="rId10"/>
    <p:sldId id="265" r:id="rId11"/>
    <p:sldId id="267" r:id="rId12"/>
    <p:sldId id="270" r:id="rId13"/>
    <p:sldId id="266" r:id="rId14"/>
    <p:sldId id="268" r:id="rId15"/>
    <p:sldId id="269" r:id="rId16"/>
    <p:sldId id="272" r:id="rId17"/>
    <p:sldId id="271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3" autoAdjust="0"/>
    <p:restoredTop sz="94660"/>
  </p:normalViewPr>
  <p:slideViewPr>
    <p:cSldViewPr snapToGrid="0">
      <p:cViewPr varScale="1">
        <p:scale>
          <a:sx n="78" d="100"/>
          <a:sy n="78" d="100"/>
        </p:scale>
        <p:origin x="6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ABC62-1378-AD2B-2E9F-8E529C757C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F9F839-92A4-A3ED-E179-3EAA5A9E94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737B8-A3D3-02E9-95B8-300FB9D69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CB7BB-8A9A-4901-80E8-12D9186F22D2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17C713-FE96-E769-53D1-AF6FFFE0E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43C6BB-6545-5BD8-2F8D-ADE569B40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B79E1-4711-43A5-8E15-916C28853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58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694E0-4B02-E05E-65B4-2CBC55B8C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BD04C3-04EE-9A86-72CE-9FB25C0A50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DCC30-1212-C905-1C7B-F7229A405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CB7BB-8A9A-4901-80E8-12D9186F22D2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5B571-4A27-A598-5E07-1D03A5A17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F089DA-5455-E800-CE8E-7D6A5DEC9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B79E1-4711-43A5-8E15-916C28853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293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3564F0-E671-2691-1344-768AB440E5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998332-424A-0F8E-4675-4C73118749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3D043-BEB0-1608-1252-BB0369058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CB7BB-8A9A-4901-80E8-12D9186F22D2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B30573-FD3B-8085-049D-4E9846A5D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5741BA-A028-6D36-9F27-8D00A774D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B79E1-4711-43A5-8E15-916C28853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210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DAA86-374F-E3F5-5E87-27B19DB90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52BC1-E965-A96D-7861-1A446A0B4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6119E1-F705-FE3F-425C-E61AB1310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CB7BB-8A9A-4901-80E8-12D9186F22D2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EAB0FD-65A8-6930-2ADC-B54161EA7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7EE3A-048D-5C63-0CAF-02C3F3E15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B79E1-4711-43A5-8E15-916C28853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255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3680D-EC0E-CF9C-9932-E5C568090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589C21-8C85-27EF-6229-8D32A35F0C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49F78C-102F-CEDA-ED22-DAB8615B4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CB7BB-8A9A-4901-80E8-12D9186F22D2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34B9C-ED7C-CBEA-C8EC-3F1F2A088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7048C-FD4A-5E98-86A0-44026A8D6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B79E1-4711-43A5-8E15-916C28853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613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D1A6F-15F1-D18D-DA59-A9E64F330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7F7EB-6B08-0DA6-7FBB-CACA02ECD4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501AA-216D-DEF8-1683-8C3A6220C7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DD29D-1B2D-793F-06AA-A118C8A4B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CB7BB-8A9A-4901-80E8-12D9186F22D2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643D74-65CC-B169-E6A9-E75A71638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26AEE5-4599-12C5-13D2-24A408182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B79E1-4711-43A5-8E15-916C28853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422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BF7FB-9602-1AD4-1BFC-7EA32A1EE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13B304-3970-3F9B-410E-184AA09216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122C6E-2FD9-3DAE-DA16-5CDDE548E0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B79387-BFA4-9BB3-4562-0B95B82C69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3B6FEA-E9A0-B1C9-345E-94EE6B0438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E98630-772D-4A28-BA43-EF7164CCA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CB7BB-8A9A-4901-80E8-12D9186F22D2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C27025-C14C-EA4A-B124-B30D24005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BE21DF-880D-55E8-EB8D-C502166F6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B79E1-4711-43A5-8E15-916C28853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550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16276-94FB-61BE-E63A-4150CF5EF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AB3C53-8787-38D7-B258-5625A3DDD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CB7BB-8A9A-4901-80E8-12D9186F22D2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D43DEF-1662-B7E2-90CE-6446D2501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0F8911-5A30-A303-A1E6-2040EFCE8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B79E1-4711-43A5-8E15-916C28853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481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1BB661-C1D7-2E3B-B1DD-861BEEC8A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CB7BB-8A9A-4901-80E8-12D9186F22D2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01CA92-A0ED-44CA-B107-0262BB32B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1A89C2-93AC-0061-D1ED-E3FC9A6F3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B79E1-4711-43A5-8E15-916C28853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949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E022F-6FA0-0D5E-F03F-F956A1DE9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BFB74-A53E-5489-310A-F46C1433A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A7956-5140-65B3-6102-FB2EAA9B3E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D861A8-363F-04EA-934E-0DFE4CC9D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CB7BB-8A9A-4901-80E8-12D9186F22D2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A5D107-2A14-E103-51D0-60961C692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673AFC-8064-B881-6F82-EBE7FA7E0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B79E1-4711-43A5-8E15-916C28853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864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FA30D-58B8-1578-DD68-483B06E23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521362-8D9F-1AAB-4B3B-21B57A9FBE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A32C2A-E31F-1AD5-D1CC-A320977ECD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86F7DC-7A59-5791-84FA-A8038A097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CB7BB-8A9A-4901-80E8-12D9186F22D2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06B923-4E79-741A-BF24-297D37B81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E02284-E9A3-0618-33F2-4A5262A67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B79E1-4711-43A5-8E15-916C28853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593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81E589-2D01-9B93-6F74-9D2622679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4A7FC7-46C1-A804-F5F3-450CBD1341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47F2F-646F-A85B-9626-7AA322D85A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CB7BB-8A9A-4901-80E8-12D9186F22D2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69A210-898F-DCDE-A6DB-4863461ABD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BEE86-6570-BDC1-5A40-242683F15D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DB79E1-4711-43A5-8E15-916C28853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697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386DA-55E4-2B65-927C-A484FFB94A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Object Detection </a:t>
            </a:r>
            <a:r>
              <a:rPr lang="en-US" dirty="0" err="1"/>
              <a:t>Customisation</a:t>
            </a:r>
            <a:r>
              <a:rPr lang="en-US" dirty="0"/>
              <a:t> Website </a:t>
            </a:r>
            <a:br>
              <a:rPr lang="en-US" dirty="0"/>
            </a:br>
            <a:r>
              <a:rPr lang="en-US" dirty="0"/>
              <a:t>-- User Manual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E5CFFC-3D16-0CDD-5E60-3461CBF790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</a:t>
            </a:r>
            <a:r>
              <a:rPr lang="en-US" dirty="0" err="1"/>
              <a:t>Yichen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0009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2233D-0509-3FB2-A2B7-2977FEDA8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into two folders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67840-4DD6-5F4C-ACF3-B47F3C8AEE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≈5 images for the test folder</a:t>
            </a:r>
          </a:p>
          <a:p>
            <a:r>
              <a:rPr lang="en-US" dirty="0"/>
              <a:t>The rest of the images for the train folder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8EAB59-2B8E-123F-1389-1DF4A158F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25585"/>
            <a:ext cx="6496384" cy="160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520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85C0B-B0A8-1207-AF3B-42ECC1168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63A16A9-EBD6-A3B8-6A40-646BEE4AD2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637" y="1825625"/>
            <a:ext cx="8178725" cy="4351338"/>
          </a:xfr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EF308021-6900-FDF8-4E8F-B6DA0091B444}"/>
              </a:ext>
            </a:extLst>
          </p:cNvPr>
          <p:cNvSpPr/>
          <p:nvPr/>
        </p:nvSpPr>
        <p:spPr>
          <a:xfrm rot="7060445">
            <a:off x="5872978" y="2230633"/>
            <a:ext cx="1875275" cy="387285"/>
          </a:xfrm>
          <a:prstGeom prst="right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547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44152-AA78-8818-8486-F9663ED45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416676-6E16-7968-1B97-B54A228C3D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 Object Detection</a:t>
            </a:r>
          </a:p>
          <a:p>
            <a:r>
              <a:rPr lang="en-US" dirty="0"/>
              <a:t>Annotate using polygons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05164F-650A-A82E-D953-3CFA7C6B31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007113"/>
            <a:ext cx="3937202" cy="2914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866981-0EA5-7A51-37B3-C45B3A370E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5876" y="3719470"/>
            <a:ext cx="3538789" cy="1343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786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F3FAA-5F8A-9A85-56AA-A27887B55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Annotate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EB6F95-5F6A-7C2C-1C59-FE4A178516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59" t="20779" r="20001" b="16457"/>
          <a:stretch/>
        </p:blipFill>
        <p:spPr>
          <a:xfrm>
            <a:off x="838200" y="1809119"/>
            <a:ext cx="5067668" cy="284534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B3C57BB-3C56-0820-3E22-D51C2A07B5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7870" y="1809119"/>
            <a:ext cx="4268019" cy="28453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1D73542-2753-7368-7160-7A3DF449A5E4}"/>
              </a:ext>
            </a:extLst>
          </p:cNvPr>
          <p:cNvSpPr txBox="1"/>
          <p:nvPr/>
        </p:nvSpPr>
        <p:spPr>
          <a:xfrm>
            <a:off x="838200" y="5504567"/>
            <a:ext cx="6979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 as accurate as possible, but annotation does </a:t>
            </a:r>
            <a:r>
              <a:rPr lang="en-US" b="1" dirty="0"/>
              <a:t>not</a:t>
            </a:r>
            <a:r>
              <a:rPr lang="en-US" dirty="0"/>
              <a:t> need to be perfect.</a:t>
            </a:r>
          </a:p>
        </p:txBody>
      </p: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577DB724-7E77-11ED-F855-7780B19EC89E}"/>
              </a:ext>
            </a:extLst>
          </p:cNvPr>
          <p:cNvCxnSpPr>
            <a:cxnSpLocks/>
          </p:cNvCxnSpPr>
          <p:nvPr/>
        </p:nvCxnSpPr>
        <p:spPr>
          <a:xfrm rot="16200000" flipV="1">
            <a:off x="7860208" y="3409319"/>
            <a:ext cx="2101303" cy="1519963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0DB89FB-EF55-4E88-96C9-022C72AE9F2B}"/>
              </a:ext>
            </a:extLst>
          </p:cNvPr>
          <p:cNvSpPr txBox="1"/>
          <p:nvPr/>
        </p:nvSpPr>
        <p:spPr>
          <a:xfrm>
            <a:off x="8968388" y="5181401"/>
            <a:ext cx="2028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Especially when the object is blocked </a:t>
            </a:r>
          </a:p>
        </p:txBody>
      </p:sp>
    </p:spTree>
    <p:extLst>
      <p:ext uri="{BB962C8B-B14F-4D97-AF65-F5344CB8AC3E}">
        <p14:creationId xmlns:p14="http://schemas.microsoft.com/office/powerpoint/2010/main" val="3366556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1D70C-0C8D-8AFD-809E-C32173F54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E40271-8723-25F3-A4E9-6ABAA25D578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5852619"/>
            <a:ext cx="9734928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If you did not remove the irrelevant pictures, gifs and duplicates, just leave them as they are and </a:t>
            </a:r>
            <a:r>
              <a:rPr lang="en-US" sz="1800" b="1" dirty="0"/>
              <a:t>do not </a:t>
            </a:r>
            <a:r>
              <a:rPr lang="en-US" sz="1800" dirty="0"/>
              <a:t>annotate them. They will not affect the training process later on.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788FCC-4C95-6B27-587B-6418A4D9DA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52747"/>
            <a:ext cx="7430622" cy="398815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AE569DA-F95B-1BE2-823C-69927FE1FE03}"/>
              </a:ext>
            </a:extLst>
          </p:cNvPr>
          <p:cNvSpPr/>
          <p:nvPr/>
        </p:nvSpPr>
        <p:spPr>
          <a:xfrm>
            <a:off x="932567" y="3027815"/>
            <a:ext cx="672175" cy="532895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1F4540C-1E1E-22E7-3986-B8BC950FBE3F}"/>
              </a:ext>
            </a:extLst>
          </p:cNvPr>
          <p:cNvSpPr/>
          <p:nvPr/>
        </p:nvSpPr>
        <p:spPr>
          <a:xfrm>
            <a:off x="1555287" y="3648370"/>
            <a:ext cx="672175" cy="532895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89BE021-0972-884F-6537-F274C1327BC3}"/>
              </a:ext>
            </a:extLst>
          </p:cNvPr>
          <p:cNvSpPr/>
          <p:nvPr/>
        </p:nvSpPr>
        <p:spPr>
          <a:xfrm>
            <a:off x="894214" y="4906586"/>
            <a:ext cx="672175" cy="532895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73D939F-D665-C30A-952B-F67A8021F826}"/>
              </a:ext>
            </a:extLst>
          </p:cNvPr>
          <p:cNvSpPr/>
          <p:nvPr/>
        </p:nvSpPr>
        <p:spPr>
          <a:xfrm>
            <a:off x="3905053" y="5293664"/>
            <a:ext cx="1296915" cy="327491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4547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8C8A8-4916-C6D6-16A8-98ED157DE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 in COCO JSON format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E0A6B7-B04A-A795-02EF-5F0C2A16C0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4750044" cy="3975304"/>
          </a:xfrm>
        </p:spPr>
      </p:pic>
    </p:spTree>
    <p:extLst>
      <p:ext uri="{BB962C8B-B14F-4D97-AF65-F5344CB8AC3E}">
        <p14:creationId xmlns:p14="http://schemas.microsoft.com/office/powerpoint/2010/main" val="29903167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85C0B-B0A8-1207-AF3B-42ECC1168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63A16A9-EBD6-A3B8-6A40-646BEE4AD2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637" y="1825625"/>
            <a:ext cx="8178725" cy="4351338"/>
          </a:xfr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848F2CC6-35CE-2441-84F8-E66CCA233F3F}"/>
              </a:ext>
            </a:extLst>
          </p:cNvPr>
          <p:cNvSpPr/>
          <p:nvPr/>
        </p:nvSpPr>
        <p:spPr>
          <a:xfrm rot="8497359">
            <a:off x="8095393" y="2544258"/>
            <a:ext cx="1875275" cy="387285"/>
          </a:xfrm>
          <a:prstGeom prst="right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924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CBEB3-07EF-3508-0A92-B1EAC0D2D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Upload files to Train and Test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F67D9B-B661-8021-5CA9-367C2E4A23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8244" y="1825625"/>
            <a:ext cx="8095512" cy="4351338"/>
          </a:xfrm>
        </p:spPr>
      </p:pic>
      <p:cxnSp>
        <p:nvCxnSpPr>
          <p:cNvPr id="3" name="Connector: Curved 2">
            <a:extLst>
              <a:ext uri="{FF2B5EF4-FFF2-40B4-BE49-F238E27FC236}">
                <a16:creationId xmlns:a16="http://schemas.microsoft.com/office/drawing/2014/main" id="{DED2C641-1AB6-0283-C4EC-16E30C21A125}"/>
              </a:ext>
            </a:extLst>
          </p:cNvPr>
          <p:cNvCxnSpPr>
            <a:cxnSpLocks/>
          </p:cNvCxnSpPr>
          <p:nvPr/>
        </p:nvCxnSpPr>
        <p:spPr>
          <a:xfrm>
            <a:off x="3336652" y="4014882"/>
            <a:ext cx="1804577" cy="581341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74892D4-787D-A8FC-A5A6-9E09D50093FA}"/>
              </a:ext>
            </a:extLst>
          </p:cNvPr>
          <p:cNvSpPr txBox="1"/>
          <p:nvPr/>
        </p:nvSpPr>
        <p:spPr>
          <a:xfrm>
            <a:off x="1229292" y="3556779"/>
            <a:ext cx="2549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Upon uploading, a ‘Train’ button will appear</a:t>
            </a:r>
          </a:p>
        </p:txBody>
      </p:sp>
    </p:spTree>
    <p:extLst>
      <p:ext uri="{BB962C8B-B14F-4D97-AF65-F5344CB8AC3E}">
        <p14:creationId xmlns:p14="http://schemas.microsoft.com/office/powerpoint/2010/main" val="15108522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DBAD6-C466-625D-B555-7BD0F4707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40112B-FBF4-9EB5-27E8-A822718E2D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34790"/>
            <a:ext cx="6431780" cy="501467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F2364F-465E-6A37-F7D1-3679B3A2EA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27" t="8585" r="6908" b="2139"/>
          <a:stretch/>
        </p:blipFill>
        <p:spPr>
          <a:xfrm>
            <a:off x="6987888" y="2362157"/>
            <a:ext cx="5379725" cy="4387303"/>
          </a:xfrm>
          <a:prstGeom prst="rect">
            <a:avLst/>
          </a:prstGeom>
        </p:spPr>
      </p:pic>
      <p:cxnSp>
        <p:nvCxnSpPr>
          <p:cNvPr id="3" name="Connector: Curved 2">
            <a:extLst>
              <a:ext uri="{FF2B5EF4-FFF2-40B4-BE49-F238E27FC236}">
                <a16:creationId xmlns:a16="http://schemas.microsoft.com/office/drawing/2014/main" id="{8A789741-A889-01F0-1C21-FE34B245372C}"/>
              </a:ext>
            </a:extLst>
          </p:cNvPr>
          <p:cNvCxnSpPr>
            <a:cxnSpLocks/>
          </p:cNvCxnSpPr>
          <p:nvPr/>
        </p:nvCxnSpPr>
        <p:spPr>
          <a:xfrm rot="16200000" flipH="1">
            <a:off x="6833061" y="3865418"/>
            <a:ext cx="931026" cy="864523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0034FAB-2EB9-C603-CCEE-D163436D33D1}"/>
              </a:ext>
            </a:extLst>
          </p:cNvPr>
          <p:cNvSpPr txBox="1"/>
          <p:nvPr/>
        </p:nvSpPr>
        <p:spPr>
          <a:xfrm>
            <a:off x="5054138" y="2951946"/>
            <a:ext cx="33250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‘0’ represents index 0. It means that it is the first item (in this case only spectacles) being detected. 99% can be seen as the likelihood of this object being spectacles.</a:t>
            </a:r>
          </a:p>
        </p:txBody>
      </p:sp>
    </p:spTree>
    <p:extLst>
      <p:ext uri="{BB962C8B-B14F-4D97-AF65-F5344CB8AC3E}">
        <p14:creationId xmlns:p14="http://schemas.microsoft.com/office/powerpoint/2010/main" val="4162185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C422C-66F2-4B05-1390-C08932410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873AF3-2B71-E106-BC92-1793C00AE3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0287" y="1825625"/>
            <a:ext cx="8251425" cy="4351338"/>
          </a:xfrm>
        </p:spPr>
      </p:pic>
    </p:spTree>
    <p:extLst>
      <p:ext uri="{BB962C8B-B14F-4D97-AF65-F5344CB8AC3E}">
        <p14:creationId xmlns:p14="http://schemas.microsoft.com/office/powerpoint/2010/main" val="3255220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55F6A-81AE-A8AA-97BA-DF109F83F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CE0497-F36D-515B-A76A-FB29142E28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637" y="1825625"/>
            <a:ext cx="8178725" cy="4351338"/>
          </a:xfrm>
        </p:spPr>
      </p:pic>
    </p:spTree>
    <p:extLst>
      <p:ext uri="{BB962C8B-B14F-4D97-AF65-F5344CB8AC3E}">
        <p14:creationId xmlns:p14="http://schemas.microsoft.com/office/powerpoint/2010/main" val="1101971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85C0B-B0A8-1207-AF3B-42ECC1168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63A16A9-EBD6-A3B8-6A40-646BEE4AD2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637" y="1825625"/>
            <a:ext cx="8178725" cy="4351338"/>
          </a:xfr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B18A7433-7C20-5529-8CED-3F4FBA30C49A}"/>
              </a:ext>
            </a:extLst>
          </p:cNvPr>
          <p:cNvSpPr/>
          <p:nvPr/>
        </p:nvSpPr>
        <p:spPr>
          <a:xfrm rot="831299">
            <a:off x="2088210" y="2750150"/>
            <a:ext cx="1875275" cy="387285"/>
          </a:xfrm>
          <a:prstGeom prst="right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255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15BCE-37B9-485A-3D54-6E7FD844B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for images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A24402-1255-67CE-B57B-43D8FE1777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74266"/>
            <a:ext cx="10515600" cy="4254056"/>
          </a:xfrm>
        </p:spPr>
      </p:pic>
    </p:spTree>
    <p:extLst>
      <p:ext uri="{BB962C8B-B14F-4D97-AF65-F5344CB8AC3E}">
        <p14:creationId xmlns:p14="http://schemas.microsoft.com/office/powerpoint/2010/main" val="3951874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6122A-2AEB-912F-CA66-FA0860C16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in values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6C4614-1971-5D7D-EEC6-40B9BED543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77636"/>
            <a:ext cx="10515600" cy="4247316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2DEE32-4658-B223-DA1F-269F72B91B2A}"/>
              </a:ext>
            </a:extLst>
          </p:cNvPr>
          <p:cNvSpPr txBox="1"/>
          <p:nvPr/>
        </p:nvSpPr>
        <p:spPr>
          <a:xfrm>
            <a:off x="635840" y="2791645"/>
            <a:ext cx="36697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this demonstration, there is going to be only 1 object to be detected </a:t>
            </a:r>
          </a:p>
          <a:p>
            <a:r>
              <a:rPr lang="en-US" dirty="0"/>
              <a:t>– spectacles.</a:t>
            </a:r>
          </a:p>
        </p:txBody>
      </p:sp>
    </p:spTree>
    <p:extLst>
      <p:ext uri="{BB962C8B-B14F-4D97-AF65-F5344CB8AC3E}">
        <p14:creationId xmlns:p14="http://schemas.microsoft.com/office/powerpoint/2010/main" val="2605897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9C3E3-C16B-E63F-FB6A-41FDD60C5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button enabled after submitting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A4D040-9230-2759-3906-21A5435FC3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37" y="1825625"/>
            <a:ext cx="8961725" cy="4351338"/>
          </a:xfrm>
        </p:spPr>
      </p:pic>
    </p:spTree>
    <p:extLst>
      <p:ext uri="{BB962C8B-B14F-4D97-AF65-F5344CB8AC3E}">
        <p14:creationId xmlns:p14="http://schemas.microsoft.com/office/powerpoint/2010/main" val="543901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A3EB3-9CA0-DE82-E884-4C94AF466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Folder downloaded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680005-1602-B81D-24B5-660E52EFAE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4773" y="1825625"/>
            <a:ext cx="8062453" cy="4351338"/>
          </a:xfrm>
        </p:spPr>
      </p:pic>
    </p:spTree>
    <p:extLst>
      <p:ext uri="{BB962C8B-B14F-4D97-AF65-F5344CB8AC3E}">
        <p14:creationId xmlns:p14="http://schemas.microsoft.com/office/powerpoint/2010/main" val="2158733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ECEBC-5E86-C8EE-8603-B45A47019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Remove obvious irrelevant pictures, gifs and duplicates</a:t>
            </a:r>
            <a:br>
              <a:rPr lang="en-US" sz="3600" dirty="0"/>
            </a:br>
            <a:r>
              <a:rPr lang="en-US" sz="3600" dirty="0"/>
              <a:t>(this step can be skipped)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184D49-EF46-C9F7-905E-A21F496CA9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935" y="1825625"/>
            <a:ext cx="8964130" cy="4351338"/>
          </a:xfrm>
        </p:spPr>
      </p:pic>
    </p:spTree>
    <p:extLst>
      <p:ext uri="{BB962C8B-B14F-4D97-AF65-F5344CB8AC3E}">
        <p14:creationId xmlns:p14="http://schemas.microsoft.com/office/powerpoint/2010/main" val="27687179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Object Detection Customisation Website User Manual</Template>
  <TotalTime>0</TotalTime>
  <Words>213</Words>
  <Application>Microsoft Office PowerPoint</Application>
  <PresentationFormat>Widescreen</PresentationFormat>
  <Paragraphs>30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Object Detection Customisation Website  -- User Manual</vt:lpstr>
      <vt:lpstr>Home page</vt:lpstr>
      <vt:lpstr>STEPS</vt:lpstr>
      <vt:lpstr>STEP 1</vt:lpstr>
      <vt:lpstr>Search for images</vt:lpstr>
      <vt:lpstr>Key in values</vt:lpstr>
      <vt:lpstr>Download button enabled after submitting</vt:lpstr>
      <vt:lpstr>Folder downloaded</vt:lpstr>
      <vt:lpstr>Remove obvious irrelevant pictures, gifs and duplicates (this step can be skipped)</vt:lpstr>
      <vt:lpstr>Split into two folders</vt:lpstr>
      <vt:lpstr>STEP 2</vt:lpstr>
      <vt:lpstr>Annotate</vt:lpstr>
      <vt:lpstr>Annotate</vt:lpstr>
      <vt:lpstr>Reminder</vt:lpstr>
      <vt:lpstr>Export in COCO JSON format</vt:lpstr>
      <vt:lpstr>STEP 3</vt:lpstr>
      <vt:lpstr>Upload files to Train and Test </vt:lpstr>
      <vt:lpstr>Final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Detection Customisation Website  -- User Manual</dc:title>
  <dc:creator>YC C</dc:creator>
  <cp:lastModifiedBy>YC C</cp:lastModifiedBy>
  <cp:revision>1</cp:revision>
  <dcterms:created xsi:type="dcterms:W3CDTF">2022-12-24T11:29:50Z</dcterms:created>
  <dcterms:modified xsi:type="dcterms:W3CDTF">2022-12-24T11:30:00Z</dcterms:modified>
</cp:coreProperties>
</file>

<file path=docProps/thumbnail.jpeg>
</file>